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Click icon to add picture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>06.05.2025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tsr.nso.ru/page/138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23908479" name="Рисунок 22390847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226869" y="4490043"/>
            <a:ext cx="2185962" cy="1243864"/>
          </a:xfrm>
          <a:prstGeom prst="rect">
            <a:avLst/>
          </a:prstGeom>
        </p:spPr>
      </p:pic>
      <p:sp>
        <p:nvSpPr>
          <p:cNvPr id="359030739" name="Заголовок 1"/>
          <p:cNvSpPr>
            <a:spLocks noGrp="1"/>
          </p:cNvSpPr>
          <p:nvPr>
            <p:ph type="title"/>
          </p:nvPr>
        </p:nvSpPr>
        <p:spPr bwMode="auto">
          <a:xfrm>
            <a:off x="1863282" y="297255"/>
            <a:ext cx="8123644" cy="42405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rPr lang="ru-RU" sz="28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              Как восстановить родительские права</a:t>
            </a:r>
            <a:endParaRPr sz="4400" b="1">
              <a:latin typeface="Calibri"/>
              <a:cs typeface="Calibri"/>
            </a:endParaRPr>
          </a:p>
          <a:p>
            <a:pPr>
              <a:defRPr/>
            </a:pPr>
            <a:endParaRPr/>
          </a:p>
        </p:txBody>
      </p:sp>
      <p:sp>
        <p:nvSpPr>
          <p:cNvPr id="789279020" name="Прямоугольник 789279019"/>
          <p:cNvSpPr/>
          <p:nvPr/>
        </p:nvSpPr>
        <p:spPr bwMode="auto">
          <a:xfrm>
            <a:off x="707052" y="1424114"/>
            <a:ext cx="2188383" cy="14148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compatLnSpc="0">
            <a:noAutofit/>
          </a:bodyPr>
          <a:lstStyle/>
          <a:p>
            <a:pPr marL="0" lvl="0" indent="0" algn="ctr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Изменить: </a:t>
            </a: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образ жизни, поведение, отношение к ребенку</a:t>
            </a:r>
            <a:endParaRPr sz="1400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74937761" name="Прямоугольник 1774937760"/>
          <p:cNvSpPr/>
          <p:nvPr/>
        </p:nvSpPr>
        <p:spPr bwMode="auto">
          <a:xfrm>
            <a:off x="3663888" y="1424114"/>
            <a:ext cx="2432111" cy="16460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Обратиться в орган опеки и попечительства или организацию, где находится ребенок, за консультацией по восстановлению в родительских правах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37704406" name="Прямоугольник 837704405"/>
          <p:cNvSpPr/>
          <p:nvPr/>
        </p:nvSpPr>
        <p:spPr bwMode="auto">
          <a:xfrm>
            <a:off x="409450" y="1054026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1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124528431" name="Прямоугольник 1124528430"/>
          <p:cNvSpPr/>
          <p:nvPr/>
        </p:nvSpPr>
        <p:spPr bwMode="auto">
          <a:xfrm>
            <a:off x="3326874" y="1054026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2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024773391" name="Прямоугольник 2024773390"/>
          <p:cNvSpPr/>
          <p:nvPr/>
        </p:nvSpPr>
        <p:spPr bwMode="auto">
          <a:xfrm>
            <a:off x="6468289" y="1525651"/>
            <a:ext cx="2179136" cy="1313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Установить контакт с ребенком</a:t>
            </a:r>
            <a:endParaRPr sz="1400" b="1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6423643" name="Прямоугольник 266423642"/>
          <p:cNvSpPr/>
          <p:nvPr/>
        </p:nvSpPr>
        <p:spPr bwMode="auto">
          <a:xfrm>
            <a:off x="6213177" y="1054026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3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015762396" name="Прямоугольник 1015762395"/>
          <p:cNvSpPr/>
          <p:nvPr/>
        </p:nvSpPr>
        <p:spPr bwMode="auto">
          <a:xfrm>
            <a:off x="241952" y="3287129"/>
            <a:ext cx="2440789" cy="12812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Обратиться за помощью к специалистам в центр социальной помощи семье и детям (психолог, юрист) </a:t>
            </a:r>
            <a:endParaRPr sz="700" b="1" i="0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580261593" name="Прямоугольник 580261592"/>
          <p:cNvSpPr/>
          <p:nvPr/>
        </p:nvSpPr>
        <p:spPr bwMode="auto">
          <a:xfrm>
            <a:off x="90223" y="2907793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4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907242464" name="TextBox 907242463"/>
          <p:cNvSpPr txBox="1"/>
          <p:nvPr/>
        </p:nvSpPr>
        <p:spPr bwMode="auto">
          <a:xfrm>
            <a:off x="5826958" y="2960546"/>
            <a:ext cx="4938162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399921064" name="Прямоугольник 399921063"/>
          <p:cNvSpPr/>
          <p:nvPr/>
        </p:nvSpPr>
        <p:spPr bwMode="auto">
          <a:xfrm>
            <a:off x="3476514" y="3708444"/>
            <a:ext cx="5170911" cy="1719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400" b="1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84880233" name="TextBox 1684880232"/>
          <p:cNvSpPr txBox="1"/>
          <p:nvPr/>
        </p:nvSpPr>
        <p:spPr bwMode="auto">
          <a:xfrm>
            <a:off x="3476514" y="3708444"/>
            <a:ext cx="5255579" cy="1627991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Подготовить документы в суд: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справка о выплате алиментов;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справка о посещении ребенка в государственном учреждении;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характеристики с места работы, от участкового полиции;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справка из наркологического и психоневрологического диспансеров, от участкового  врача; справка о доходах за 6 месяцев;</a:t>
            </a:r>
            <a:r>
              <a:rPr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документы на жилое помещение;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согласие ребенка старше 10 лет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0133510" name="Прямоугольник 80133509"/>
          <p:cNvSpPr/>
          <p:nvPr/>
        </p:nvSpPr>
        <p:spPr bwMode="auto">
          <a:xfrm>
            <a:off x="3200606" y="3287129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5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79452417" name="Прямоугольник 479452416"/>
          <p:cNvSpPr/>
          <p:nvPr/>
        </p:nvSpPr>
        <p:spPr bwMode="auto">
          <a:xfrm>
            <a:off x="8829317" y="3086297"/>
            <a:ext cx="2179135" cy="8414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Подать заявление в суд</a:t>
            </a:r>
            <a:endParaRPr sz="1400" b="1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04535774" name="Прямоугольник 1404535773"/>
          <p:cNvSpPr/>
          <p:nvPr/>
        </p:nvSpPr>
        <p:spPr bwMode="auto">
          <a:xfrm>
            <a:off x="9701650" y="4388320"/>
            <a:ext cx="2256407" cy="10400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Получить решение суда</a:t>
            </a:r>
            <a:endParaRPr sz="1400" b="1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46546034" name="Прямоугольник 2146546033"/>
          <p:cNvSpPr/>
          <p:nvPr/>
        </p:nvSpPr>
        <p:spPr bwMode="auto">
          <a:xfrm>
            <a:off x="8296039" y="2834381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6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70661172" name="Прямоугольник 470661171"/>
          <p:cNvSpPr/>
          <p:nvPr/>
        </p:nvSpPr>
        <p:spPr bwMode="auto">
          <a:xfrm>
            <a:off x="9130381" y="4050814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7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4780537" name="TextBox 34780536"/>
          <p:cNvSpPr txBox="1"/>
          <p:nvPr/>
        </p:nvSpPr>
        <p:spPr bwMode="auto">
          <a:xfrm>
            <a:off x="296868" y="5705752"/>
            <a:ext cx="8383678" cy="8233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600" b="1" i="1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Органы опеки и попечительства Новосибирской области </a:t>
            </a:r>
            <a:r>
              <a:rPr lang="ru-RU" sz="1600" b="1" i="1" u="sng" strike="noStrike" cap="none" spc="0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Calibri"/>
                <a:hlinkClick r:id="rId3" tooltip="https://mtsr.nso.ru/page/1388"/>
              </a:rPr>
              <a:t>https://mtsr.nso.ru/page/1388</a:t>
            </a:r>
            <a:endParaRPr sz="1600" b="1" i="1">
              <a:solidFill>
                <a:schemeClr val="accent3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1600" b="1" i="1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Центры социальной помощи семье и детям </a:t>
            </a:r>
            <a:r>
              <a:rPr lang="ru-RU" sz="1600" b="1" i="1" u="none" strike="noStrike" cap="none" spc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https://mtsr.nso.ru/page/1384</a:t>
            </a:r>
            <a:endParaRPr sz="1600" b="1" i="1">
              <a:solidFill>
                <a:schemeClr val="accent3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1600" b="1" i="1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Организации для детей-сирот </a:t>
            </a:r>
            <a:r>
              <a:rPr lang="ru-RU" sz="1600" b="1" i="1" u="none" strike="noStrike" cap="none" spc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https://mtsr.nso.ru/page/1386</a:t>
            </a:r>
            <a:endParaRPr sz="1600" b="1" i="1">
              <a:solidFill>
                <a:srgbClr val="0070C0"/>
              </a:solidFill>
              <a:latin typeface="Calibri"/>
              <a:cs typeface="Calibri"/>
            </a:endParaRPr>
          </a:p>
        </p:txBody>
      </p:sp>
      <p:pic>
        <p:nvPicPr>
          <p:cNvPr id="2078024300" name="Рисунок 207802429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647427" y="5530048"/>
            <a:ext cx="1433080" cy="1074039"/>
          </a:xfrm>
          <a:prstGeom prst="rect">
            <a:avLst/>
          </a:prstGeom>
        </p:spPr>
      </p:pic>
      <p:sp>
        <p:nvSpPr>
          <p:cNvPr id="1935471294" name="TextBox 1935471293"/>
          <p:cNvSpPr txBox="1"/>
          <p:nvPr/>
        </p:nvSpPr>
        <p:spPr bwMode="auto">
          <a:xfrm>
            <a:off x="9778650" y="5928955"/>
            <a:ext cx="2459605" cy="3356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200" b="1" i="0" u="none">
                <a:solidFill>
                  <a:srgbClr val="FF0000"/>
                </a:solidFill>
                <a:latin typeface="Arial"/>
                <a:ea typeface="Arial"/>
                <a:cs typeface="Arial"/>
              </a:rPr>
              <a:t>      </a:t>
            </a:r>
            <a:r>
              <a:rPr sz="1600" b="1" i="0" u="none">
                <a:solidFill>
                  <a:srgbClr val="FF0000"/>
                </a:solidFill>
                <a:latin typeface="Arial"/>
                <a:ea typeface="Arial"/>
                <a:cs typeface="Arial"/>
              </a:rPr>
              <a:t>8-800-2500-201</a:t>
            </a:r>
            <a:endParaRPr sz="1600"/>
          </a:p>
        </p:txBody>
      </p:sp>
      <p:pic>
        <p:nvPicPr>
          <p:cNvPr id="1252475571" name="Рисунок 1252475570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732095" y="95139"/>
            <a:ext cx="3404737" cy="22167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158</Words>
  <Application>Microsoft Office PowerPoint</Application>
  <DocSecurity>0</DocSecurity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           Как восстановить родительские права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Как восстановить родительские права </dc:title>
  <dc:subject/>
  <dc:creator>Толмачева Ольга Михайловна</dc:creator>
  <cp:keywords/>
  <dc:description/>
  <cp:lastModifiedBy>Толмачева Ольга Михайловна</cp:lastModifiedBy>
  <cp:revision>8</cp:revision>
  <dcterms:created xsi:type="dcterms:W3CDTF">2012-12-03T06:56:55Z</dcterms:created>
  <dcterms:modified xsi:type="dcterms:W3CDTF">2025-05-06T06:58:25Z</dcterms:modified>
  <cp:category/>
  <dc:identifier/>
  <cp:contentStatus/>
  <dc:language/>
  <cp:version/>
</cp:coreProperties>
</file>